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31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348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8892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062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282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5010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43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955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973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023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4136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8437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82597-9B4A-4C03-ABD7-550D5B0284E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D85A8-E807-41B9-9415-DEEAF026FA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878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1524000" y="2198810"/>
            <a:ext cx="9144000" cy="928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>
                <a:solidFill>
                  <a:schemeClr val="bg1"/>
                </a:solidFill>
                <a:latin typeface="Bookman Old Style" panose="02050604050505020204" pitchFamily="18" charset="0"/>
              </a:rPr>
              <a:t>Ninja Outbreak</a:t>
            </a:r>
            <a:endParaRPr lang="nl-NL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8" name="Rechte verbindingslijn 7"/>
          <p:cNvCxnSpPr/>
          <p:nvPr/>
        </p:nvCxnSpPr>
        <p:spPr>
          <a:xfrm>
            <a:off x="3067050" y="3127498"/>
            <a:ext cx="6096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49" y="3672797"/>
            <a:ext cx="154583" cy="15458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49" y="4154782"/>
            <a:ext cx="154583" cy="15458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4636767"/>
            <a:ext cx="154583" cy="15458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1" y="5118752"/>
            <a:ext cx="154583" cy="154583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49" y="5578213"/>
            <a:ext cx="154583" cy="154583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3329126" y="3586579"/>
            <a:ext cx="196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David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3329126" y="3996428"/>
            <a:ext cx="196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Benjamin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3329126" y="4529392"/>
            <a:ext cx="196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Rick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3329126" y="5450786"/>
            <a:ext cx="196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Walter</a:t>
            </a:r>
          </a:p>
        </p:txBody>
      </p:sp>
      <p:sp>
        <p:nvSpPr>
          <p:cNvPr id="15" name="Tekstvak 14"/>
          <p:cNvSpPr txBox="1"/>
          <p:nvPr/>
        </p:nvSpPr>
        <p:spPr>
          <a:xfrm>
            <a:off x="3329126" y="4990089"/>
            <a:ext cx="196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Hadewij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04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Enemies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4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Player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abilitities</a:t>
            </a:r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(</a:t>
            </a:r>
            <a:r>
              <a:rPr lang="en-US" sz="9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haha</a:t>
            </a:r>
            <a:r>
              <a:rPr lang="en-US" sz="9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)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Running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Wall jump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Crouching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Sneaking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Shuriken throw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Katana slash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35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Level design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Uitleg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levels.</a:t>
            </a:r>
          </a:p>
          <a:p>
            <a:pPr>
              <a:buFontTx/>
              <a:buChar char="-"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r>
              <a:rPr lang="nl-NL" sz="14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- </a:t>
            </a:r>
            <a:r>
              <a:rPr lang="nl-NL" sz="14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Find</a:t>
            </a:r>
            <a:r>
              <a:rPr lang="nl-NL" sz="14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nl-NL" sz="14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gear</a:t>
            </a:r>
            <a:r>
              <a:rPr lang="nl-NL" sz="14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&gt; </a:t>
            </a:r>
            <a:r>
              <a:rPr lang="nl-NL" sz="14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guardhouse</a:t>
            </a:r>
            <a:r>
              <a:rPr lang="nl-NL" sz="14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&gt;</a:t>
            </a:r>
            <a:r>
              <a:rPr lang="nl-NL" sz="14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Sewer</a:t>
            </a:r>
            <a:r>
              <a:rPr lang="nl-NL" sz="14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638" y="1189609"/>
            <a:ext cx="7472335" cy="41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25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Pickups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en</a:t>
            </a:r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Upgrades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Uitleg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pickups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en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upgrades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193696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9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GUI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Uitleg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UI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45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Realisatie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Prototype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Speel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prototype)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43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Realisatie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Grafische</a:t>
            </a:r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staat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We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zijn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tevreden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met de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grafische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staat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waarin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het project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zich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nu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bevindt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omdat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…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84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Realisatie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Technische</a:t>
            </a:r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staat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We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zijn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tevreden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met de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technische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staat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waarin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het project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zich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nu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bevindt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omdat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…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58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Realisatie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QA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193696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34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Planning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Deadline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gehaald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Na het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volledig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aanpassen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van het project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en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80% van het concept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schrappen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waren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de deadlines wat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gemakkelijker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behalen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778" y="4979754"/>
            <a:ext cx="3887599" cy="100522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55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Ontwerp/GDD</a:t>
            </a:r>
          </a:p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Realisatie</a:t>
            </a:r>
          </a:p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Planning</a:t>
            </a:r>
          </a:p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Organisatie</a:t>
            </a:r>
          </a:p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Concept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115478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05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Planning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Uren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registratie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69" y="2373195"/>
            <a:ext cx="7231739" cy="197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32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Planning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Rolverdeling</a:t>
            </a:r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aanhouden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David 		producer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Benjamin 	Lead artist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Rick 		Level designer</a:t>
            </a: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Hadewij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	Q&amp;A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Walter 	Lead Dev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193696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76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Naming convention</a:t>
            </a: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2D: 	2D_AssetName_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3D: 	3D_AssetName_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193696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2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Repository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Github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hierin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ging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alles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goed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677" y="1690688"/>
            <a:ext cx="2438400" cy="24384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1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Sources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Youtube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(tutorials)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50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Polycount</a:t>
            </a:r>
            <a:endParaRPr lang="en-US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Hero assets : 5-7k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Background assets : 1000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Props : 500 - 4000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8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Texture resolution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Hero assets : 2048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Background assets : 512 -1024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Props : 128 - 1024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09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Environment detail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Modulair</a:t>
            </a:r>
            <a:endParaRPr lang="en-US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Props</a:t>
            </a: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Makkelijk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in engine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aan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passen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opties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31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Concept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Style Guide</a:t>
            </a:r>
          </a:p>
          <a:p>
            <a:endParaRPr lang="en-US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99" y="374542"/>
            <a:ext cx="6264993" cy="5579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42" y="4203197"/>
            <a:ext cx="1256190" cy="125619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29" y="3340791"/>
            <a:ext cx="2981001" cy="2981001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39" y="3272042"/>
            <a:ext cx="2187345" cy="21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41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Concept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Business </a:t>
            </a:r>
            <a:r>
              <a:rPr lang="nl-NL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value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Schoolproject met geen business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value</a:t>
            </a: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03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28" y="5540894"/>
            <a:ext cx="1755531" cy="179593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42" y="1690693"/>
            <a:ext cx="2437841" cy="400624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Character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Textures</a:t>
            </a: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size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Polycount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Abilities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Outfitje</a:t>
            </a:r>
          </a:p>
          <a:p>
            <a:pPr>
              <a:buFontTx/>
              <a:buChar char="-"/>
            </a:pP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34" y="5811450"/>
            <a:ext cx="2311090" cy="23642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599" y="5811450"/>
            <a:ext cx="2311090" cy="23642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21" y="1016230"/>
            <a:ext cx="5896121" cy="4913434"/>
          </a:xfrm>
          <a:prstGeom prst="rect">
            <a:avLst/>
          </a:prstGeom>
        </p:spPr>
      </p:pic>
      <p:cxnSp>
        <p:nvCxnSpPr>
          <p:cNvPr id="8" name="Rechte verbindingslijn 7"/>
          <p:cNvCxnSpPr/>
          <p:nvPr/>
        </p:nvCxnSpPr>
        <p:spPr>
          <a:xfrm>
            <a:off x="7593300" y="597877"/>
            <a:ext cx="252796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10178444" y="270588"/>
            <a:ext cx="249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Enter name</a:t>
            </a:r>
          </a:p>
        </p:txBody>
      </p:sp>
      <p:pic>
        <p:nvPicPr>
          <p:cNvPr id="19" name="Afbeelding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122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18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ig bijschrift 7"/>
          <p:cNvSpPr/>
          <p:nvPr/>
        </p:nvSpPr>
        <p:spPr>
          <a:xfrm>
            <a:off x="4703885" y="545971"/>
            <a:ext cx="2584938" cy="1036644"/>
          </a:xfrm>
          <a:prstGeom prst="wedgeRectCallout">
            <a:avLst>
              <a:gd name="adj1" fmla="val -103826"/>
              <a:gd name="adj2" fmla="val 111693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BEDANKT</a:t>
            </a:r>
            <a:endParaRPr lang="nl-NL" dirty="0">
              <a:solidFill>
                <a:schemeClr val="accent2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00" y="2053253"/>
            <a:ext cx="9600000" cy="400000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70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2500873" cy="4351338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Enemies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50754">
            <a:off x="5399927" y="2760509"/>
            <a:ext cx="936001" cy="535696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231" y="289598"/>
            <a:ext cx="6148754" cy="6568402"/>
          </a:xfrm>
          <a:prstGeom prst="rect">
            <a:avLst/>
          </a:prstGeom>
        </p:spPr>
      </p:pic>
      <p:sp>
        <p:nvSpPr>
          <p:cNvPr id="18" name="Lijnbijschrift 2 3 (accentlijn) 17"/>
          <p:cNvSpPr/>
          <p:nvPr/>
        </p:nvSpPr>
        <p:spPr>
          <a:xfrm>
            <a:off x="1310054" y="3588544"/>
            <a:ext cx="2795954" cy="45720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336040"/>
              <a:gd name="adj8" fmla="val 61164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/>
          <p:cNvSpPr txBox="1"/>
          <p:nvPr/>
        </p:nvSpPr>
        <p:spPr>
          <a:xfrm>
            <a:off x="1424352" y="3667675"/>
            <a:ext cx="3701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err="1"/>
              <a:t>Only</a:t>
            </a:r>
            <a:r>
              <a:rPr lang="nl-NL" sz="1400" dirty="0"/>
              <a:t> </a:t>
            </a:r>
            <a:r>
              <a:rPr lang="nl-NL" sz="1400" dirty="0" err="1"/>
              <a:t>dangerous</a:t>
            </a:r>
            <a:r>
              <a:rPr lang="nl-NL" sz="1400" dirty="0"/>
              <a:t> </a:t>
            </a:r>
            <a:r>
              <a:rPr lang="nl-NL" sz="1400" dirty="0" err="1"/>
              <a:t>under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sheets</a:t>
            </a:r>
          </a:p>
        </p:txBody>
      </p:sp>
      <p:pic>
        <p:nvPicPr>
          <p:cNvPr id="21" name="Afbeelding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3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Pick-ups &amp; upgrades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579" y="2922180"/>
            <a:ext cx="3120221" cy="175512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579" y="912454"/>
            <a:ext cx="3120220" cy="175512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75" y="1027906"/>
            <a:ext cx="982311" cy="4599207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193696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31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GUI</a:t>
            </a: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Iconen,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pickups</a:t>
            </a: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,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healthbar</a:t>
            </a: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70" y="1931633"/>
            <a:ext cx="958730" cy="28625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772" y="2387438"/>
            <a:ext cx="466311" cy="41190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70" y="1475827"/>
            <a:ext cx="958730" cy="286256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70" y="1020021"/>
            <a:ext cx="958730" cy="286256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19" y="2455076"/>
            <a:ext cx="414946" cy="276631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33" y="1020021"/>
            <a:ext cx="302159" cy="286256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1326895"/>
            <a:ext cx="885006" cy="885006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1326895"/>
            <a:ext cx="885006" cy="885006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1343199"/>
            <a:ext cx="885006" cy="885006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15" y="2567458"/>
            <a:ext cx="1814420" cy="2915658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3403579"/>
            <a:ext cx="958730" cy="286256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2947773"/>
            <a:ext cx="958730" cy="286256"/>
          </a:xfrm>
          <a:prstGeom prst="rect">
            <a:avLst/>
          </a:prstGeom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3859385"/>
            <a:ext cx="958730" cy="286256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4301183"/>
            <a:ext cx="958730" cy="286256"/>
          </a:xfrm>
          <a:prstGeom prst="rect">
            <a:avLst/>
          </a:prstGeom>
        </p:spPr>
      </p:pic>
      <p:pic>
        <p:nvPicPr>
          <p:cNvPr id="22" name="Afbeelding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4738719"/>
            <a:ext cx="958730" cy="286256"/>
          </a:xfrm>
          <a:prstGeom prst="rect">
            <a:avLst/>
          </a:prstGeom>
        </p:spPr>
      </p:pic>
      <p:pic>
        <p:nvPicPr>
          <p:cNvPr id="23" name="Afbeelding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34" y="3762565"/>
            <a:ext cx="1260698" cy="680658"/>
          </a:xfrm>
          <a:prstGeom prst="rect">
            <a:avLst/>
          </a:prstGeom>
        </p:spPr>
      </p:pic>
      <p:pic>
        <p:nvPicPr>
          <p:cNvPr id="24" name="Afbeelding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095" y="4707757"/>
            <a:ext cx="1651337" cy="775359"/>
          </a:xfrm>
          <a:prstGeom prst="rect">
            <a:avLst/>
          </a:prstGeom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43" y="3155174"/>
            <a:ext cx="342857" cy="342857"/>
          </a:xfrm>
          <a:prstGeom prst="rect">
            <a:avLst/>
          </a:prstGeom>
        </p:spPr>
      </p:pic>
      <p:pic>
        <p:nvPicPr>
          <p:cNvPr id="26" name="Afbeelding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363" y="3071627"/>
            <a:ext cx="455773" cy="455773"/>
          </a:xfrm>
          <a:prstGeom prst="rect">
            <a:avLst/>
          </a:prstGeom>
        </p:spPr>
      </p:pic>
      <p:sp>
        <p:nvSpPr>
          <p:cNvPr id="27" name="Tekstvak 26"/>
          <p:cNvSpPr txBox="1"/>
          <p:nvPr/>
        </p:nvSpPr>
        <p:spPr>
          <a:xfrm>
            <a:off x="8036169" y="2947773"/>
            <a:ext cx="7945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00" dirty="0">
                <a:solidFill>
                  <a:schemeClr val="bg1"/>
                </a:solidFill>
              </a:rPr>
              <a:t>New game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8050139" y="3405279"/>
            <a:ext cx="7945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00" dirty="0">
                <a:solidFill>
                  <a:schemeClr val="bg1"/>
                </a:solidFill>
              </a:rPr>
              <a:t>Load game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8013365" y="3864383"/>
            <a:ext cx="7945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00" dirty="0" err="1">
                <a:solidFill>
                  <a:schemeClr val="bg1"/>
                </a:solidFill>
              </a:rPr>
              <a:t>credits</a:t>
            </a:r>
            <a:endParaRPr lang="nl-NL" sz="1000" dirty="0">
              <a:solidFill>
                <a:schemeClr val="bg1"/>
              </a:solidFill>
            </a:endParaRPr>
          </a:p>
        </p:txBody>
      </p:sp>
      <p:pic>
        <p:nvPicPr>
          <p:cNvPr id="33" name="Afbeelding 3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84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62" y="356333"/>
            <a:ext cx="10122876" cy="5694118"/>
          </a:xfrm>
          <a:prstGeom prst="rect">
            <a:avLst/>
          </a:prstGeom>
        </p:spPr>
      </p:pic>
      <p:cxnSp>
        <p:nvCxnSpPr>
          <p:cNvPr id="31" name="Rechte verbindingslijn met pijl 30"/>
          <p:cNvCxnSpPr/>
          <p:nvPr/>
        </p:nvCxnSpPr>
        <p:spPr>
          <a:xfrm>
            <a:off x="826477" y="2356338"/>
            <a:ext cx="852854" cy="15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Afbeelding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45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Camera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Post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proccesing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Side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scroll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5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Controls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2792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8515</TotalTime>
  <Words>251</Words>
  <Application>Microsoft Office PowerPoint</Application>
  <PresentationFormat>Breedbeeld</PresentationFormat>
  <Paragraphs>132</Paragraphs>
  <Slides>30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36" baseType="lpstr">
      <vt:lpstr>Arial</vt:lpstr>
      <vt:lpstr>Bookman Old Style</vt:lpstr>
      <vt:lpstr>Calibri</vt:lpstr>
      <vt:lpstr>Calibri Light</vt:lpstr>
      <vt:lpstr>Rounded Elegance</vt:lpstr>
      <vt:lpstr>Kantoorthema</vt:lpstr>
      <vt:lpstr>PowerPoint-presentatie</vt:lpstr>
      <vt:lpstr>Inhoud</vt:lpstr>
      <vt:lpstr>Ontwerp/GDD</vt:lpstr>
      <vt:lpstr>Ontwerp/GDD</vt:lpstr>
      <vt:lpstr>Ontwerp/GDD</vt:lpstr>
      <vt:lpstr>Ontwerp/GDD</vt:lpstr>
      <vt:lpstr>PowerPoint-presentatie</vt:lpstr>
      <vt:lpstr>Ontwerp/GDD</vt:lpstr>
      <vt:lpstr>Ontwerp/GDD</vt:lpstr>
      <vt:lpstr>Ontwerp/GDD</vt:lpstr>
      <vt:lpstr>Ontwerp/GDD</vt:lpstr>
      <vt:lpstr>Ontwerp/GDD</vt:lpstr>
      <vt:lpstr>Ontwerp/GDD</vt:lpstr>
      <vt:lpstr>Ontwerp/GDD</vt:lpstr>
      <vt:lpstr>Realisatie</vt:lpstr>
      <vt:lpstr>Realisatie</vt:lpstr>
      <vt:lpstr>Realisatie</vt:lpstr>
      <vt:lpstr>Realisatie</vt:lpstr>
      <vt:lpstr>Planning</vt:lpstr>
      <vt:lpstr>Planning</vt:lpstr>
      <vt:lpstr>Planning</vt:lpstr>
      <vt:lpstr>Organisatie</vt:lpstr>
      <vt:lpstr>Organisatie</vt:lpstr>
      <vt:lpstr>Organisatie</vt:lpstr>
      <vt:lpstr>Organisatie</vt:lpstr>
      <vt:lpstr>Organisatie</vt:lpstr>
      <vt:lpstr>Organisatie</vt:lpstr>
      <vt:lpstr>Concept</vt:lpstr>
      <vt:lpstr>Concept</vt:lpstr>
      <vt:lpstr>BEDANKT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Ninja Outbreak</dc:title>
  <dc:creator>Benjamin Vos</dc:creator>
  <cp:lastModifiedBy>Benjamin Vos</cp:lastModifiedBy>
  <cp:revision>36</cp:revision>
  <dcterms:created xsi:type="dcterms:W3CDTF">2017-01-16T14:13:05Z</dcterms:created>
  <dcterms:modified xsi:type="dcterms:W3CDTF">2017-01-23T13:30:59Z</dcterms:modified>
</cp:coreProperties>
</file>